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ad6a58bf7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ad6a58bf7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ad6a58bf7_0_2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ad6a58bf7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ad6a58bf7_0_3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ad6a58bf7_0_3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ad6a58bf7_0_3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ad6a58bf7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ad6a58bf7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ad6a58bf7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">
  <p:cSld name="AUTOLAYOUT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3"/>
          <p:cNvSpPr txBox="1"/>
          <p:nvPr>
            <p:ph type="ctrTitle"/>
          </p:nvPr>
        </p:nvSpPr>
        <p:spPr>
          <a:xfrm>
            <a:off x="1837575" y="1251525"/>
            <a:ext cx="5445900" cy="2640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 1">
  <p:cSld name="AUTOLAYOUT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632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>
            <a:off x="25" y="0"/>
            <a:ext cx="9143982" cy="3277800"/>
          </a:xfrm>
          <a:prstGeom prst="flowChartDocumen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311700" y="3537800"/>
            <a:ext cx="8097600" cy="10059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 2">
  <p:cSld name="AUTOLAYOUT_2">
    <p:bg>
      <p:bgPr>
        <a:solidFill>
          <a:srgbClr val="FFFFF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5"/>
          <p:cNvSpPr txBox="1"/>
          <p:nvPr>
            <p:ph type="title"/>
          </p:nvPr>
        </p:nvSpPr>
        <p:spPr>
          <a:xfrm>
            <a:off x="351600" y="2736850"/>
            <a:ext cx="3997500" cy="1389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 3">
  <p:cSld name="AUTOLAYOUT_3"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6"/>
          <p:cNvSpPr txBox="1"/>
          <p:nvPr>
            <p:ph type="ctrTitle"/>
          </p:nvPr>
        </p:nvSpPr>
        <p:spPr>
          <a:xfrm>
            <a:off x="1837575" y="1251525"/>
            <a:ext cx="5445900" cy="2640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 4">
  <p:cSld name="AUTOLAYOUT_4">
    <p:bg>
      <p:bgPr>
        <a:solidFill>
          <a:srgbClr val="FFFFFF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7"/>
          <p:cNvSpPr txBox="1"/>
          <p:nvPr>
            <p:ph type="ctrTitle"/>
          </p:nvPr>
        </p:nvSpPr>
        <p:spPr>
          <a:xfrm>
            <a:off x="1866900" y="1981200"/>
            <a:ext cx="5362500" cy="11811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b="1" sz="4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b="1" sz="4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b="1" sz="4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b="1" sz="4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b="1" sz="4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b="1" sz="4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b="1" sz="4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b="1" sz="4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b="1" sz="4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0" name="Google Shape;7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 5">
  <p:cSld name="AUTOLAYOUT_5">
    <p:bg>
      <p:bgPr>
        <a:solidFill>
          <a:srgbClr val="FFFFF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8"/>
          <p:cNvSpPr txBox="1"/>
          <p:nvPr>
            <p:ph type="title"/>
          </p:nvPr>
        </p:nvSpPr>
        <p:spPr>
          <a:xfrm>
            <a:off x="339575" y="851900"/>
            <a:ext cx="4756200" cy="3420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4" name="Google Shape;7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9"/>
          <p:cNvPicPr preferRelativeResize="0"/>
          <p:nvPr/>
        </p:nvPicPr>
        <p:blipFill rotWithShape="1">
          <a:blip r:embed="rId3">
            <a:alphaModFix/>
          </a:blip>
          <a:srcRect b="2856" l="0" r="0" t="2866"/>
          <a:stretch/>
        </p:blipFill>
        <p:spPr>
          <a:xfrm>
            <a:off x="0" y="0"/>
            <a:ext cx="9144003" cy="5143497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9"/>
          <p:cNvSpPr txBox="1"/>
          <p:nvPr>
            <p:ph type="ctrTitle"/>
          </p:nvPr>
        </p:nvSpPr>
        <p:spPr>
          <a:xfrm>
            <a:off x="1837575" y="1251525"/>
            <a:ext cx="5445900" cy="264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Forældre som autoriteter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20"/>
          <p:cNvPicPr preferRelativeResize="0"/>
          <p:nvPr/>
        </p:nvPicPr>
        <p:blipFill rotWithShape="1">
          <a:blip r:embed="rId3">
            <a:alphaModFix/>
          </a:blip>
          <a:srcRect b="18700" l="0" r="0" t="18694"/>
          <a:stretch/>
        </p:blipFill>
        <p:spPr>
          <a:xfrm>
            <a:off x="25" y="11280"/>
            <a:ext cx="9143982" cy="3201930"/>
          </a:xfrm>
          <a:prstGeom prst="flowChartDocument">
            <a:avLst/>
          </a:prstGeom>
          <a:noFill/>
          <a:ln>
            <a:noFill/>
          </a:ln>
        </p:spPr>
      </p:pic>
      <p:sp>
        <p:nvSpPr>
          <p:cNvPr id="86" name="Google Shape;86;p20"/>
          <p:cNvSpPr txBox="1"/>
          <p:nvPr>
            <p:ph type="ctrTitle"/>
          </p:nvPr>
        </p:nvSpPr>
        <p:spPr>
          <a:xfrm>
            <a:off x="311700" y="3537800"/>
            <a:ext cx="8097600" cy="100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Du skal ære din far og din mor.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1"/>
          <p:cNvPicPr preferRelativeResize="0"/>
          <p:nvPr/>
        </p:nvPicPr>
        <p:blipFill rotWithShape="1">
          <a:blip r:embed="rId3">
            <a:alphaModFix/>
          </a:blip>
          <a:srcRect b="7813" l="0" r="0" t="7813"/>
          <a:stretch/>
        </p:blipFill>
        <p:spPr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1"/>
          <p:cNvSpPr/>
          <p:nvPr/>
        </p:nvSpPr>
        <p:spPr>
          <a:xfrm>
            <a:off x="0" y="2574400"/>
            <a:ext cx="4568400" cy="1714500"/>
          </a:xfrm>
          <a:prstGeom prst="rect">
            <a:avLst/>
          </a:prstGeom>
          <a:solidFill>
            <a:srgbClr val="FFFFFF">
              <a:alpha val="854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1"/>
          <p:cNvSpPr txBox="1"/>
          <p:nvPr>
            <p:ph type="title"/>
          </p:nvPr>
        </p:nvSpPr>
        <p:spPr>
          <a:xfrm>
            <a:off x="351600" y="2736850"/>
            <a:ext cx="3997500" cy="138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Hvad skal det betyde?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2"/>
          <p:cNvPicPr preferRelativeResize="0"/>
          <p:nvPr/>
        </p:nvPicPr>
        <p:blipFill rotWithShape="1">
          <a:blip r:embed="rId3">
            <a:alphaModFix amt="30000"/>
          </a:blip>
          <a:srcRect b="1153" l="0" r="0" t="31402"/>
          <a:stretch/>
        </p:blipFill>
        <p:spPr>
          <a:xfrm>
            <a:off x="75" y="0"/>
            <a:ext cx="9144000" cy="5143497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2"/>
          <p:cNvSpPr/>
          <p:nvPr/>
        </p:nvSpPr>
        <p:spPr>
          <a:xfrm>
            <a:off x="1381125" y="1638325"/>
            <a:ext cx="6381900" cy="1866900"/>
          </a:xfrm>
          <a:prstGeom prst="rect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2"/>
          <p:cNvSpPr txBox="1"/>
          <p:nvPr>
            <p:ph type="ctrTitle"/>
          </p:nvPr>
        </p:nvSpPr>
        <p:spPr>
          <a:xfrm>
            <a:off x="1866900" y="1981200"/>
            <a:ext cx="5362500" cy="118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Dramatisering af e</a:t>
            </a:r>
            <a:r>
              <a:rPr lang="da"/>
              <a:t>ksempler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5" cy="5143497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3"/>
          <p:cNvSpPr txBox="1"/>
          <p:nvPr>
            <p:ph type="ctrTitle"/>
          </p:nvPr>
        </p:nvSpPr>
        <p:spPr>
          <a:xfrm>
            <a:off x="1066800" y="1251450"/>
            <a:ext cx="7010400" cy="264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 sz="2800">
                <a:solidFill>
                  <a:srgbClr val="FFFFFF"/>
                </a:solidFill>
              </a:rPr>
              <a:t>“ </a:t>
            </a:r>
            <a:r>
              <a:rPr lang="da" sz="3000">
                <a:solidFill>
                  <a:srgbClr val="FFFFFF"/>
                </a:solidFill>
              </a:rPr>
              <a:t>Det vil sige: Vi skal frygte og elske Gud, så vi ikke ser ned på vores forældre eller mennesker, der har lovlig myndighed over os. I stedet skal vi elske, respektere og adlyde dem</a:t>
            </a:r>
            <a:r>
              <a:rPr lang="da" sz="165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da" sz="2800">
                <a:solidFill>
                  <a:srgbClr val="FFFFFF"/>
                </a:solidFill>
              </a:rPr>
              <a:t>” </a:t>
            </a:r>
            <a:r>
              <a:rPr b="0" lang="da" sz="2800">
                <a:solidFill>
                  <a:srgbClr val="FFFFFF"/>
                </a:solidFill>
              </a:rPr>
              <a:t>Martin Luther</a:t>
            </a:r>
            <a:endParaRPr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4"/>
          <p:cNvPicPr preferRelativeResize="0"/>
          <p:nvPr/>
        </p:nvPicPr>
        <p:blipFill rotWithShape="1">
          <a:blip r:embed="rId3">
            <a:alphaModFix/>
          </a:blip>
          <a:srcRect b="-6003" l="6400" r="6400" t="-6003"/>
          <a:stretch/>
        </p:blipFill>
        <p:spPr>
          <a:xfrm>
            <a:off x="4850350" y="545425"/>
            <a:ext cx="3811500" cy="38313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12" name="Google Shape;112;p24"/>
          <p:cNvSpPr txBox="1"/>
          <p:nvPr>
            <p:ph type="title"/>
          </p:nvPr>
        </p:nvSpPr>
        <p:spPr>
          <a:xfrm>
            <a:off x="339575" y="851900"/>
            <a:ext cx="4756200" cy="342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Skal man som kristen være et bedre barn end ikke-kristne?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